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eue Montreal Bold" charset="1" panose="000004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Canva Sans Medium" charset="1" panose="020B06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5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5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8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4.jpeg" Type="http://schemas.openxmlformats.org/officeDocument/2006/relationships/image"/><Relationship Id="rId7" Target="../media/image2.png" Type="http://schemas.openxmlformats.org/officeDocument/2006/relationships/image"/><Relationship Id="rId8" Target="../media/image5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.png" Type="http://schemas.openxmlformats.org/officeDocument/2006/relationships/image"/><Relationship Id="rId8" Target="../media/image5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5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jpeg" Type="http://schemas.openxmlformats.org/officeDocument/2006/relationships/image"/><Relationship Id="rId8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31" y="1162621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8" y="0"/>
                </a:lnTo>
                <a:lnTo>
                  <a:pt x="12640738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5939" y="-497474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79139" y="3238160"/>
            <a:ext cx="1676400" cy="1676400"/>
          </a:xfrm>
          <a:custGeom>
            <a:avLst/>
            <a:gdLst/>
            <a:ahLst/>
            <a:cxnLst/>
            <a:rect r="r" b="b" t="t" l="l"/>
            <a:pathLst>
              <a:path h="1676400" w="1676400">
                <a:moveTo>
                  <a:pt x="0" y="0"/>
                </a:moveTo>
                <a:lnTo>
                  <a:pt x="1676400" y="0"/>
                </a:lnTo>
                <a:lnTo>
                  <a:pt x="16764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8674" y="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4255" y="3885860"/>
            <a:ext cx="14712393" cy="209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65"/>
              </a:lnSpc>
            </a:pPr>
            <a:r>
              <a:rPr lang="en-US" sz="18007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SALVAPOS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340" y="962025"/>
            <a:ext cx="7056771" cy="41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Diciembre 09/12/2024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340" y="8292232"/>
            <a:ext cx="691735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Integrantes: Richard Araneda - Pablo Avila -Matias Perez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Curso: Capstone 001D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Profesor: Christian Lazcano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0312" y="1773182"/>
            <a:ext cx="8828397" cy="6740636"/>
          </a:xfrm>
          <a:custGeom>
            <a:avLst/>
            <a:gdLst/>
            <a:ahLst/>
            <a:cxnLst/>
            <a:rect r="r" b="b" t="t" l="l"/>
            <a:pathLst>
              <a:path h="6740636" w="8828397">
                <a:moveTo>
                  <a:pt x="0" y="0"/>
                </a:moveTo>
                <a:lnTo>
                  <a:pt x="8828397" y="0"/>
                </a:lnTo>
                <a:lnTo>
                  <a:pt x="8828397" y="6740636"/>
                </a:lnTo>
                <a:lnTo>
                  <a:pt x="0" y="674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99" r="0" b="-21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5456" y="3885070"/>
            <a:ext cx="7145079" cy="6137209"/>
          </a:xfrm>
          <a:custGeom>
            <a:avLst/>
            <a:gdLst/>
            <a:ahLst/>
            <a:cxnLst/>
            <a:rect r="r" b="b" t="t" l="l"/>
            <a:pathLst>
              <a:path h="6137209" w="7145079">
                <a:moveTo>
                  <a:pt x="0" y="0"/>
                </a:moveTo>
                <a:lnTo>
                  <a:pt x="7145079" y="0"/>
                </a:lnTo>
                <a:lnTo>
                  <a:pt x="7145079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7231" y="1104900"/>
            <a:ext cx="7594035" cy="288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7"/>
              </a:lnSpc>
            </a:pPr>
            <a:r>
              <a:rPr lang="en-US" sz="6072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TOPOLOGIA DEL PROYECTO - MER / DIAGRAMA DE CLASES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3712" y="2362984"/>
            <a:ext cx="13480575" cy="7618433"/>
          </a:xfrm>
          <a:custGeom>
            <a:avLst/>
            <a:gdLst/>
            <a:ahLst/>
            <a:cxnLst/>
            <a:rect r="r" b="b" t="t" l="l"/>
            <a:pathLst>
              <a:path h="7618433" w="13480575">
                <a:moveTo>
                  <a:pt x="0" y="0"/>
                </a:moveTo>
                <a:lnTo>
                  <a:pt x="13480576" y="0"/>
                </a:lnTo>
                <a:lnTo>
                  <a:pt x="13480576" y="7618432"/>
                </a:lnTo>
                <a:lnTo>
                  <a:pt x="0" y="7618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73" r="0" b="-119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704" y="575093"/>
            <a:ext cx="7594035" cy="147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7"/>
              </a:lnSpc>
            </a:pPr>
            <a:r>
              <a:rPr lang="en-US" sz="6072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CASO DE USO EXTENDIDO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9267" y="4387832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4839" y="7348220"/>
            <a:ext cx="10922000" cy="3433709"/>
            <a:chOff x="0" y="0"/>
            <a:chExt cx="1692104" cy="531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2104" cy="531971"/>
            </a:xfrm>
            <a:custGeom>
              <a:avLst/>
              <a:gdLst/>
              <a:ahLst/>
              <a:cxnLst/>
              <a:rect r="r" b="b" t="t" l="l"/>
              <a:pathLst>
                <a:path h="531971" w="1692104">
                  <a:moveTo>
                    <a:pt x="0" y="0"/>
                  </a:moveTo>
                  <a:lnTo>
                    <a:pt x="1692104" y="0"/>
                  </a:lnTo>
                  <a:lnTo>
                    <a:pt x="1692104" y="531971"/>
                  </a:lnTo>
                  <a:lnTo>
                    <a:pt x="0" y="531971"/>
                  </a:lnTo>
                  <a:close/>
                </a:path>
              </a:pathLst>
            </a:custGeom>
            <a:blipFill>
              <a:blip r:embed="rId6"/>
              <a:stretch>
                <a:fillRect l="0" t="-162054" r="0" b="-16205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419212" y="7658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11874500" y="9353550"/>
            <a:ext cx="54619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569420"/>
            <a:ext cx="898142" cy="957322"/>
          </a:xfrm>
          <a:custGeom>
            <a:avLst/>
            <a:gdLst/>
            <a:ahLst/>
            <a:cxnLst/>
            <a:rect r="r" b="b" t="t" l="l"/>
            <a:pathLst>
              <a:path h="957322" w="898142">
                <a:moveTo>
                  <a:pt x="0" y="0"/>
                </a:moveTo>
                <a:lnTo>
                  <a:pt x="898142" y="0"/>
                </a:lnTo>
                <a:lnTo>
                  <a:pt x="898142" y="957323"/>
                </a:lnTo>
                <a:lnTo>
                  <a:pt x="0" y="957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2128" y="4768495"/>
            <a:ext cx="2759077" cy="486601"/>
          </a:xfrm>
          <a:custGeom>
            <a:avLst/>
            <a:gdLst/>
            <a:ahLst/>
            <a:cxnLst/>
            <a:rect r="r" b="b" t="t" l="l"/>
            <a:pathLst>
              <a:path h="486601" w="2759077">
                <a:moveTo>
                  <a:pt x="0" y="0"/>
                </a:moveTo>
                <a:lnTo>
                  <a:pt x="2759077" y="0"/>
                </a:lnTo>
                <a:lnTo>
                  <a:pt x="2759077" y="486600"/>
                </a:lnTo>
                <a:lnTo>
                  <a:pt x="0" y="486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4105" y="5532555"/>
            <a:ext cx="1071674" cy="1035278"/>
          </a:xfrm>
          <a:custGeom>
            <a:avLst/>
            <a:gdLst/>
            <a:ahLst/>
            <a:cxnLst/>
            <a:rect r="r" b="b" t="t" l="l"/>
            <a:pathLst>
              <a:path h="1035278" w="1071674">
                <a:moveTo>
                  <a:pt x="0" y="0"/>
                </a:moveTo>
                <a:lnTo>
                  <a:pt x="1071674" y="0"/>
                </a:lnTo>
                <a:lnTo>
                  <a:pt x="1071674" y="1035278"/>
                </a:lnTo>
                <a:lnTo>
                  <a:pt x="0" y="10352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22893" y="4670331"/>
            <a:ext cx="2061635" cy="1082358"/>
          </a:xfrm>
          <a:custGeom>
            <a:avLst/>
            <a:gdLst/>
            <a:ahLst/>
            <a:cxnLst/>
            <a:rect r="r" b="b" t="t" l="l"/>
            <a:pathLst>
              <a:path h="1082358" w="2061635">
                <a:moveTo>
                  <a:pt x="0" y="0"/>
                </a:moveTo>
                <a:lnTo>
                  <a:pt x="2061635" y="0"/>
                </a:lnTo>
                <a:lnTo>
                  <a:pt x="2061635" y="1082358"/>
                </a:lnTo>
                <a:lnTo>
                  <a:pt x="0" y="1082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00315" y="4158850"/>
            <a:ext cx="2174752" cy="1969299"/>
          </a:xfrm>
          <a:custGeom>
            <a:avLst/>
            <a:gdLst/>
            <a:ahLst/>
            <a:cxnLst/>
            <a:rect r="r" b="b" t="t" l="l"/>
            <a:pathLst>
              <a:path h="1969299" w="2174752">
                <a:moveTo>
                  <a:pt x="0" y="0"/>
                </a:moveTo>
                <a:lnTo>
                  <a:pt x="2174752" y="0"/>
                </a:lnTo>
                <a:lnTo>
                  <a:pt x="2174752" y="1969300"/>
                </a:lnTo>
                <a:lnTo>
                  <a:pt x="0" y="19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1303" r="0" b="-2130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02351" y="5918081"/>
            <a:ext cx="2542469" cy="1430139"/>
          </a:xfrm>
          <a:custGeom>
            <a:avLst/>
            <a:gdLst/>
            <a:ahLst/>
            <a:cxnLst/>
            <a:rect r="r" b="b" t="t" l="l"/>
            <a:pathLst>
              <a:path h="1430139" w="2542469">
                <a:moveTo>
                  <a:pt x="0" y="0"/>
                </a:moveTo>
                <a:lnTo>
                  <a:pt x="2542468" y="0"/>
                </a:lnTo>
                <a:lnTo>
                  <a:pt x="2542468" y="1430139"/>
                </a:lnTo>
                <a:lnTo>
                  <a:pt x="0" y="1430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64017" y="5532555"/>
            <a:ext cx="917188" cy="917188"/>
          </a:xfrm>
          <a:custGeom>
            <a:avLst/>
            <a:gdLst/>
            <a:ahLst/>
            <a:cxnLst/>
            <a:rect r="r" b="b" t="t" l="l"/>
            <a:pathLst>
              <a:path h="917188" w="917188">
                <a:moveTo>
                  <a:pt x="0" y="0"/>
                </a:moveTo>
                <a:lnTo>
                  <a:pt x="917188" y="0"/>
                </a:lnTo>
                <a:lnTo>
                  <a:pt x="917188" y="917189"/>
                </a:lnTo>
                <a:lnTo>
                  <a:pt x="0" y="9171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20179" y="5463837"/>
            <a:ext cx="915661" cy="985906"/>
          </a:xfrm>
          <a:custGeom>
            <a:avLst/>
            <a:gdLst/>
            <a:ahLst/>
            <a:cxnLst/>
            <a:rect r="r" b="b" t="t" l="l"/>
            <a:pathLst>
              <a:path h="985906" w="915661">
                <a:moveTo>
                  <a:pt x="0" y="0"/>
                </a:moveTo>
                <a:lnTo>
                  <a:pt x="915660" y="0"/>
                </a:lnTo>
                <a:lnTo>
                  <a:pt x="915660" y="985907"/>
                </a:lnTo>
                <a:lnTo>
                  <a:pt x="0" y="9859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91061" y="828593"/>
            <a:ext cx="10544339" cy="270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11985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PLATAFORMA SERVICIO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9565" y="3847015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Tecnologías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0315" y="3847015"/>
            <a:ext cx="1603112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Servicios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0315" y="-6493883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292" y="933368"/>
            <a:ext cx="14768184" cy="244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1"/>
              </a:lnSpc>
            </a:pPr>
            <a:r>
              <a:rPr lang="en-US" sz="948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ETAPA DE IMPLEMENTACIÓN-</a:t>
            </a:r>
          </a:p>
          <a:p>
            <a:pPr algn="l">
              <a:lnSpc>
                <a:spcPts val="5879"/>
              </a:lnSpc>
            </a:pPr>
            <a:r>
              <a:rPr lang="en-US" sz="918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ROADMAP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19212" y="7658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1874500" y="9353550"/>
            <a:ext cx="54619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871" y="3404470"/>
            <a:ext cx="14003768" cy="6529257"/>
          </a:xfrm>
          <a:custGeom>
            <a:avLst/>
            <a:gdLst/>
            <a:ahLst/>
            <a:cxnLst/>
            <a:rect r="r" b="b" t="t" l="l"/>
            <a:pathLst>
              <a:path h="6529257" w="14003768">
                <a:moveTo>
                  <a:pt x="0" y="0"/>
                </a:moveTo>
                <a:lnTo>
                  <a:pt x="14003768" y="0"/>
                </a:lnTo>
                <a:lnTo>
                  <a:pt x="14003768" y="6529257"/>
                </a:lnTo>
                <a:lnTo>
                  <a:pt x="0" y="6529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0315" y="-6493883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267" y="4387832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19212" y="7658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1874500" y="9353550"/>
            <a:ext cx="54619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84699" y="4518585"/>
            <a:ext cx="3155047" cy="1715366"/>
            <a:chOff x="0" y="0"/>
            <a:chExt cx="4206730" cy="22871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206730" cy="2287155"/>
              <a:chOff x="0" y="0"/>
              <a:chExt cx="1494971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9497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94971">
                    <a:moveTo>
                      <a:pt x="136392" y="0"/>
                    </a:moveTo>
                    <a:lnTo>
                      <a:pt x="1358579" y="0"/>
                    </a:lnTo>
                    <a:cubicBezTo>
                      <a:pt x="1394752" y="0"/>
                      <a:pt x="1429444" y="14370"/>
                      <a:pt x="1455023" y="39948"/>
                    </a:cubicBezTo>
                    <a:cubicBezTo>
                      <a:pt x="1480601" y="65527"/>
                      <a:pt x="1494971" y="100219"/>
                      <a:pt x="1494971" y="136392"/>
                    </a:cubicBezTo>
                    <a:lnTo>
                      <a:pt x="1494971" y="676408"/>
                    </a:lnTo>
                    <a:cubicBezTo>
                      <a:pt x="1494971" y="751735"/>
                      <a:pt x="1433906" y="812800"/>
                      <a:pt x="1358579" y="812800"/>
                    </a:cubicBezTo>
                    <a:lnTo>
                      <a:pt x="136392" y="812800"/>
                    </a:lnTo>
                    <a:cubicBezTo>
                      <a:pt x="100219" y="812800"/>
                      <a:pt x="65527" y="798430"/>
                      <a:pt x="39948" y="772852"/>
                    </a:cubicBezTo>
                    <a:cubicBezTo>
                      <a:pt x="14370" y="747273"/>
                      <a:pt x="0" y="712581"/>
                      <a:pt x="0" y="676408"/>
                    </a:cubicBezTo>
                    <a:lnTo>
                      <a:pt x="0" y="136392"/>
                    </a:lnTo>
                    <a:cubicBezTo>
                      <a:pt x="0" y="100219"/>
                      <a:pt x="14370" y="65527"/>
                      <a:pt x="39948" y="39948"/>
                    </a:cubicBezTo>
                    <a:cubicBezTo>
                      <a:pt x="65527" y="14370"/>
                      <a:pt x="100219" y="0"/>
                      <a:pt x="136392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33350"/>
                <a:ext cx="149497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4598" y="82310"/>
              <a:ext cx="2153572" cy="2033026"/>
              <a:chOff x="0" y="0"/>
              <a:chExt cx="860994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6099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0994">
                    <a:moveTo>
                      <a:pt x="430497" y="0"/>
                    </a:moveTo>
                    <a:cubicBezTo>
                      <a:pt x="192740" y="0"/>
                      <a:pt x="0" y="181951"/>
                      <a:pt x="0" y="406400"/>
                    </a:cubicBezTo>
                    <a:cubicBezTo>
                      <a:pt x="0" y="630849"/>
                      <a:pt x="192740" y="812800"/>
                      <a:pt x="430497" y="812800"/>
                    </a:cubicBezTo>
                    <a:cubicBezTo>
                      <a:pt x="668254" y="812800"/>
                      <a:pt x="860994" y="630849"/>
                      <a:pt x="860994" y="406400"/>
                    </a:cubicBezTo>
                    <a:cubicBezTo>
                      <a:pt x="860994" y="181951"/>
                      <a:pt x="668254" y="0"/>
                      <a:pt x="4304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80718" y="209550"/>
                <a:ext cx="699557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77568" y="450836"/>
              <a:ext cx="1467632" cy="1385482"/>
            </a:xfrm>
            <a:custGeom>
              <a:avLst/>
              <a:gdLst/>
              <a:ahLst/>
              <a:cxnLst/>
              <a:rect r="r" b="b" t="t" l="l"/>
              <a:pathLst>
                <a:path h="1385482" w="1467632">
                  <a:moveTo>
                    <a:pt x="0" y="0"/>
                  </a:moveTo>
                  <a:lnTo>
                    <a:pt x="1467632" y="0"/>
                  </a:lnTo>
                  <a:lnTo>
                    <a:pt x="1467632" y="1385483"/>
                  </a:lnTo>
                  <a:lnTo>
                    <a:pt x="0" y="1385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964" r="0" b="-2964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659817" y="487079"/>
              <a:ext cx="1296032" cy="1223487"/>
              <a:chOff x="0" y="0"/>
              <a:chExt cx="860994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6099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0994">
                    <a:moveTo>
                      <a:pt x="430497" y="0"/>
                    </a:moveTo>
                    <a:cubicBezTo>
                      <a:pt x="192740" y="0"/>
                      <a:pt x="0" y="181951"/>
                      <a:pt x="0" y="406400"/>
                    </a:cubicBezTo>
                    <a:cubicBezTo>
                      <a:pt x="0" y="630849"/>
                      <a:pt x="192740" y="812800"/>
                      <a:pt x="430497" y="812800"/>
                    </a:cubicBezTo>
                    <a:cubicBezTo>
                      <a:pt x="668254" y="812800"/>
                      <a:pt x="860994" y="630849"/>
                      <a:pt x="860994" y="406400"/>
                    </a:cubicBezTo>
                    <a:cubicBezTo>
                      <a:pt x="860994" y="181951"/>
                      <a:pt x="668254" y="0"/>
                      <a:pt x="430497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80718" y="209550"/>
                <a:ext cx="699557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3306694" y="4752210"/>
            <a:ext cx="1109395" cy="1155620"/>
          </a:xfrm>
          <a:custGeom>
            <a:avLst/>
            <a:gdLst/>
            <a:ahLst/>
            <a:cxnLst/>
            <a:rect r="r" b="b" t="t" l="l"/>
            <a:pathLst>
              <a:path h="1155620" w="1109395">
                <a:moveTo>
                  <a:pt x="0" y="0"/>
                </a:moveTo>
                <a:lnTo>
                  <a:pt x="1109395" y="0"/>
                </a:lnTo>
                <a:lnTo>
                  <a:pt x="1109395" y="1155620"/>
                </a:lnTo>
                <a:lnTo>
                  <a:pt x="0" y="1155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717943" y="4443031"/>
            <a:ext cx="3142542" cy="1695450"/>
            <a:chOff x="0" y="0"/>
            <a:chExt cx="4190056" cy="22606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90056" cy="2260600"/>
              <a:chOff x="0" y="0"/>
              <a:chExt cx="1506537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5065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06537">
                    <a:moveTo>
                      <a:pt x="135345" y="0"/>
                    </a:moveTo>
                    <a:lnTo>
                      <a:pt x="1371192" y="0"/>
                    </a:lnTo>
                    <a:cubicBezTo>
                      <a:pt x="1445941" y="0"/>
                      <a:pt x="1506537" y="60596"/>
                      <a:pt x="1506537" y="135345"/>
                    </a:cubicBezTo>
                    <a:lnTo>
                      <a:pt x="1506537" y="677455"/>
                    </a:lnTo>
                    <a:cubicBezTo>
                      <a:pt x="1506537" y="713351"/>
                      <a:pt x="1492277" y="747776"/>
                      <a:pt x="1466895" y="773158"/>
                    </a:cubicBezTo>
                    <a:cubicBezTo>
                      <a:pt x="1441513" y="798540"/>
                      <a:pt x="1407088" y="812800"/>
                      <a:pt x="1371192" y="812800"/>
                    </a:cubicBezTo>
                    <a:lnTo>
                      <a:pt x="135345" y="812800"/>
                    </a:lnTo>
                    <a:cubicBezTo>
                      <a:pt x="99449" y="812800"/>
                      <a:pt x="65024" y="798540"/>
                      <a:pt x="39642" y="773158"/>
                    </a:cubicBezTo>
                    <a:cubicBezTo>
                      <a:pt x="14260" y="747776"/>
                      <a:pt x="0" y="713351"/>
                      <a:pt x="0" y="677455"/>
                    </a:cubicBezTo>
                    <a:lnTo>
                      <a:pt x="0" y="135345"/>
                    </a:lnTo>
                    <a:cubicBezTo>
                      <a:pt x="0" y="99449"/>
                      <a:pt x="14260" y="65024"/>
                      <a:pt x="39642" y="39642"/>
                    </a:cubicBezTo>
                    <a:cubicBezTo>
                      <a:pt x="65024" y="14260"/>
                      <a:pt x="99449" y="0"/>
                      <a:pt x="135345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33350"/>
                <a:ext cx="1506537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34065" y="81354"/>
              <a:ext cx="2145036" cy="2009422"/>
              <a:chOff x="0" y="0"/>
              <a:chExt cx="867655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6765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7655">
                    <a:moveTo>
                      <a:pt x="433827" y="0"/>
                    </a:moveTo>
                    <a:cubicBezTo>
                      <a:pt x="194231" y="0"/>
                      <a:pt x="0" y="181951"/>
                      <a:pt x="0" y="406400"/>
                    </a:cubicBezTo>
                    <a:cubicBezTo>
                      <a:pt x="0" y="630849"/>
                      <a:pt x="194231" y="812800"/>
                      <a:pt x="433827" y="812800"/>
                    </a:cubicBezTo>
                    <a:cubicBezTo>
                      <a:pt x="673424" y="812800"/>
                      <a:pt x="867655" y="630849"/>
                      <a:pt x="867655" y="406400"/>
                    </a:cubicBezTo>
                    <a:cubicBezTo>
                      <a:pt x="867655" y="181951"/>
                      <a:pt x="673424" y="0"/>
                      <a:pt x="4338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81343" y="209550"/>
                <a:ext cx="70497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649275" y="481424"/>
              <a:ext cx="1290895" cy="1209282"/>
              <a:chOff x="0" y="0"/>
              <a:chExt cx="867655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6765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7655">
                    <a:moveTo>
                      <a:pt x="433827" y="0"/>
                    </a:moveTo>
                    <a:cubicBezTo>
                      <a:pt x="194231" y="0"/>
                      <a:pt x="0" y="181951"/>
                      <a:pt x="0" y="406400"/>
                    </a:cubicBezTo>
                    <a:cubicBezTo>
                      <a:pt x="0" y="630849"/>
                      <a:pt x="194231" y="812800"/>
                      <a:pt x="433827" y="812800"/>
                    </a:cubicBezTo>
                    <a:cubicBezTo>
                      <a:pt x="673424" y="812800"/>
                      <a:pt x="867655" y="630849"/>
                      <a:pt x="867655" y="406400"/>
                    </a:cubicBezTo>
                    <a:cubicBezTo>
                      <a:pt x="867655" y="181951"/>
                      <a:pt x="673424" y="0"/>
                      <a:pt x="433827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81343" y="209550"/>
                <a:ext cx="70497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964823" y="821257"/>
              <a:ext cx="659799" cy="618086"/>
            </a:xfrm>
            <a:custGeom>
              <a:avLst/>
              <a:gdLst/>
              <a:ahLst/>
              <a:cxnLst/>
              <a:rect r="r" b="b" t="t" l="l"/>
              <a:pathLst>
                <a:path h="618086" w="659799">
                  <a:moveTo>
                    <a:pt x="0" y="0"/>
                  </a:moveTo>
                  <a:lnTo>
                    <a:pt x="659799" y="0"/>
                  </a:lnTo>
                  <a:lnTo>
                    <a:pt x="659799" y="618086"/>
                  </a:lnTo>
                  <a:lnTo>
                    <a:pt x="0" y="618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3374" r="0" b="-3374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97297" y="465856"/>
              <a:ext cx="1418572" cy="1328887"/>
            </a:xfrm>
            <a:custGeom>
              <a:avLst/>
              <a:gdLst/>
              <a:ahLst/>
              <a:cxnLst/>
              <a:rect r="r" b="b" t="t" l="l"/>
              <a:pathLst>
                <a:path h="1328887" w="1418572">
                  <a:moveTo>
                    <a:pt x="0" y="0"/>
                  </a:moveTo>
                  <a:lnTo>
                    <a:pt x="1418572" y="0"/>
                  </a:lnTo>
                  <a:lnTo>
                    <a:pt x="1418572" y="1328888"/>
                  </a:lnTo>
                  <a:lnTo>
                    <a:pt x="0" y="132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374" r="0" b="-3374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250175" y="4347560"/>
            <a:ext cx="3275402" cy="1886391"/>
            <a:chOff x="0" y="0"/>
            <a:chExt cx="4367202" cy="251518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367202" cy="2515188"/>
              <a:chOff x="0" y="0"/>
              <a:chExt cx="1411291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39733" y="90516"/>
              <a:ext cx="2235723" cy="2235723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761280" y="535642"/>
              <a:ext cx="1345471" cy="134547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42" id="42"/>
          <p:cNvSpPr/>
          <p:nvPr/>
        </p:nvSpPr>
        <p:spPr>
          <a:xfrm flipH="false" flipV="false" rot="0">
            <a:off x="10571282" y="4752210"/>
            <a:ext cx="1170766" cy="1016664"/>
          </a:xfrm>
          <a:custGeom>
            <a:avLst/>
            <a:gdLst/>
            <a:ahLst/>
            <a:cxnLst/>
            <a:rect r="r" b="b" t="t" l="l"/>
            <a:pathLst>
              <a:path h="1016664" w="1170766">
                <a:moveTo>
                  <a:pt x="0" y="0"/>
                </a:moveTo>
                <a:lnTo>
                  <a:pt x="1170766" y="0"/>
                </a:lnTo>
                <a:lnTo>
                  <a:pt x="1170766" y="1016664"/>
                </a:lnTo>
                <a:lnTo>
                  <a:pt x="0" y="10166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7578" r="0" b="-7578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519458" y="4878777"/>
            <a:ext cx="607007" cy="763530"/>
          </a:xfrm>
          <a:custGeom>
            <a:avLst/>
            <a:gdLst/>
            <a:ahLst/>
            <a:cxnLst/>
            <a:rect r="r" b="b" t="t" l="l"/>
            <a:pathLst>
              <a:path h="763530" w="607007">
                <a:moveTo>
                  <a:pt x="0" y="0"/>
                </a:moveTo>
                <a:lnTo>
                  <a:pt x="607007" y="0"/>
                </a:lnTo>
                <a:lnTo>
                  <a:pt x="607007" y="763530"/>
                </a:lnTo>
                <a:lnTo>
                  <a:pt x="0" y="7635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6413500" y="6758545"/>
            <a:ext cx="3238610" cy="1747280"/>
            <a:chOff x="0" y="0"/>
            <a:chExt cx="4318146" cy="232970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4318146" cy="2329707"/>
              <a:chOff x="0" y="0"/>
              <a:chExt cx="1506537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5065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06537">
                    <a:moveTo>
                      <a:pt x="135345" y="0"/>
                    </a:moveTo>
                    <a:lnTo>
                      <a:pt x="1371192" y="0"/>
                    </a:lnTo>
                    <a:cubicBezTo>
                      <a:pt x="1445941" y="0"/>
                      <a:pt x="1506537" y="60596"/>
                      <a:pt x="1506537" y="135345"/>
                    </a:cubicBezTo>
                    <a:lnTo>
                      <a:pt x="1506537" y="677455"/>
                    </a:lnTo>
                    <a:cubicBezTo>
                      <a:pt x="1506537" y="713351"/>
                      <a:pt x="1492277" y="747776"/>
                      <a:pt x="1466895" y="773158"/>
                    </a:cubicBezTo>
                    <a:cubicBezTo>
                      <a:pt x="1441513" y="798540"/>
                      <a:pt x="1407088" y="812800"/>
                      <a:pt x="1371192" y="812800"/>
                    </a:cubicBezTo>
                    <a:lnTo>
                      <a:pt x="135345" y="812800"/>
                    </a:lnTo>
                    <a:cubicBezTo>
                      <a:pt x="99449" y="812800"/>
                      <a:pt x="65024" y="798540"/>
                      <a:pt x="39642" y="773158"/>
                    </a:cubicBezTo>
                    <a:cubicBezTo>
                      <a:pt x="14260" y="747776"/>
                      <a:pt x="0" y="713351"/>
                      <a:pt x="0" y="677455"/>
                    </a:cubicBezTo>
                    <a:lnTo>
                      <a:pt x="0" y="135345"/>
                    </a:lnTo>
                    <a:cubicBezTo>
                      <a:pt x="0" y="99449"/>
                      <a:pt x="14260" y="65024"/>
                      <a:pt x="39642" y="39642"/>
                    </a:cubicBezTo>
                    <a:cubicBezTo>
                      <a:pt x="65024" y="14260"/>
                      <a:pt x="99449" y="0"/>
                      <a:pt x="135345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33350"/>
                <a:ext cx="1506537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138163" y="83841"/>
              <a:ext cx="2210610" cy="2070851"/>
              <a:chOff x="0" y="0"/>
              <a:chExt cx="867655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6765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7655">
                    <a:moveTo>
                      <a:pt x="433827" y="0"/>
                    </a:moveTo>
                    <a:cubicBezTo>
                      <a:pt x="194231" y="0"/>
                      <a:pt x="0" y="181951"/>
                      <a:pt x="0" y="406400"/>
                    </a:cubicBezTo>
                    <a:cubicBezTo>
                      <a:pt x="0" y="630849"/>
                      <a:pt x="194231" y="812800"/>
                      <a:pt x="433827" y="812800"/>
                    </a:cubicBezTo>
                    <a:cubicBezTo>
                      <a:pt x="673424" y="812800"/>
                      <a:pt x="867655" y="630849"/>
                      <a:pt x="867655" y="406400"/>
                    </a:cubicBezTo>
                    <a:cubicBezTo>
                      <a:pt x="867655" y="181951"/>
                      <a:pt x="673424" y="0"/>
                      <a:pt x="43382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81343" y="209550"/>
                <a:ext cx="70497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730263" y="496141"/>
              <a:ext cx="1330358" cy="1246250"/>
              <a:chOff x="0" y="0"/>
              <a:chExt cx="867655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6765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67655">
                    <a:moveTo>
                      <a:pt x="433827" y="0"/>
                    </a:moveTo>
                    <a:cubicBezTo>
                      <a:pt x="194231" y="0"/>
                      <a:pt x="0" y="181951"/>
                      <a:pt x="0" y="406400"/>
                    </a:cubicBezTo>
                    <a:cubicBezTo>
                      <a:pt x="0" y="630849"/>
                      <a:pt x="194231" y="812800"/>
                      <a:pt x="433827" y="812800"/>
                    </a:cubicBezTo>
                    <a:cubicBezTo>
                      <a:pt x="673424" y="812800"/>
                      <a:pt x="867655" y="630849"/>
                      <a:pt x="867655" y="406400"/>
                    </a:cubicBezTo>
                    <a:cubicBezTo>
                      <a:pt x="867655" y="181951"/>
                      <a:pt x="673424" y="0"/>
                      <a:pt x="433827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81343" y="209550"/>
                <a:ext cx="70497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54" id="54"/>
          <p:cNvSpPr/>
          <p:nvPr/>
        </p:nvSpPr>
        <p:spPr>
          <a:xfrm flipH="false" flipV="false" rot="0">
            <a:off x="6769244" y="7138130"/>
            <a:ext cx="1039940" cy="1039940"/>
          </a:xfrm>
          <a:custGeom>
            <a:avLst/>
            <a:gdLst/>
            <a:ahLst/>
            <a:cxnLst/>
            <a:rect r="r" b="b" t="t" l="l"/>
            <a:pathLst>
              <a:path h="1039940" w="1039940">
                <a:moveTo>
                  <a:pt x="0" y="0"/>
                </a:moveTo>
                <a:lnTo>
                  <a:pt x="1039939" y="0"/>
                </a:lnTo>
                <a:lnTo>
                  <a:pt x="1039939" y="1039940"/>
                </a:lnTo>
                <a:lnTo>
                  <a:pt x="0" y="10399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515914" y="7138130"/>
            <a:ext cx="689140" cy="894987"/>
          </a:xfrm>
          <a:custGeom>
            <a:avLst/>
            <a:gdLst/>
            <a:ahLst/>
            <a:cxnLst/>
            <a:rect r="r" b="b" t="t" l="l"/>
            <a:pathLst>
              <a:path h="894987" w="689140">
                <a:moveTo>
                  <a:pt x="0" y="0"/>
                </a:moveTo>
                <a:lnTo>
                  <a:pt x="689140" y="0"/>
                </a:lnTo>
                <a:lnTo>
                  <a:pt x="689140" y="894987"/>
                </a:lnTo>
                <a:lnTo>
                  <a:pt x="0" y="8949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091061" y="828593"/>
            <a:ext cx="14275064" cy="270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11985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ETAPA DE IMPLEMENTACIÓN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46600" y="5981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8936" y="-3688440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53951"/>
            <a:ext cx="3586313" cy="3406449"/>
          </a:xfrm>
          <a:custGeom>
            <a:avLst/>
            <a:gdLst/>
            <a:ahLst/>
            <a:cxnLst/>
            <a:rect r="r" b="b" t="t" l="l"/>
            <a:pathLst>
              <a:path h="3406449" w="3586313">
                <a:moveTo>
                  <a:pt x="0" y="0"/>
                </a:moveTo>
                <a:lnTo>
                  <a:pt x="3586313" y="0"/>
                </a:lnTo>
                <a:lnTo>
                  <a:pt x="3586313" y="3406449"/>
                </a:lnTo>
                <a:lnTo>
                  <a:pt x="0" y="3406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56" r="-3215" b="-20731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11359" y="283322"/>
            <a:ext cx="4066938" cy="2342258"/>
            <a:chOff x="0" y="0"/>
            <a:chExt cx="5422583" cy="31230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422583" cy="3123011"/>
              <a:chOff x="0" y="0"/>
              <a:chExt cx="1411291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73501" y="112390"/>
              <a:ext cx="2776009" cy="277600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428573" y="665086"/>
              <a:ext cx="1670619" cy="167061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3782314" y="1028700"/>
            <a:ext cx="688943" cy="851502"/>
          </a:xfrm>
          <a:custGeom>
            <a:avLst/>
            <a:gdLst/>
            <a:ahLst/>
            <a:cxnLst/>
            <a:rect r="r" b="b" t="t" l="l"/>
            <a:pathLst>
              <a:path h="851502" w="688943">
                <a:moveTo>
                  <a:pt x="0" y="0"/>
                </a:moveTo>
                <a:lnTo>
                  <a:pt x="688943" y="0"/>
                </a:lnTo>
                <a:lnTo>
                  <a:pt x="688943" y="851502"/>
                </a:lnTo>
                <a:lnTo>
                  <a:pt x="0" y="851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52084" y="826028"/>
            <a:ext cx="1256847" cy="1256847"/>
          </a:xfrm>
          <a:custGeom>
            <a:avLst/>
            <a:gdLst/>
            <a:ahLst/>
            <a:cxnLst/>
            <a:rect r="r" b="b" t="t" l="l"/>
            <a:pathLst>
              <a:path h="1256847" w="1256847">
                <a:moveTo>
                  <a:pt x="0" y="0"/>
                </a:moveTo>
                <a:lnTo>
                  <a:pt x="1256846" y="0"/>
                </a:lnTo>
                <a:lnTo>
                  <a:pt x="1256846" y="1256847"/>
                </a:lnTo>
                <a:lnTo>
                  <a:pt x="0" y="1256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23871" y="2953951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8" y="0"/>
                </a:lnTo>
                <a:lnTo>
                  <a:pt x="11301258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6650768"/>
            <a:ext cx="3887931" cy="2014665"/>
          </a:xfrm>
          <a:custGeom>
            <a:avLst/>
            <a:gdLst/>
            <a:ahLst/>
            <a:cxnLst/>
            <a:rect r="r" b="b" t="t" l="l"/>
            <a:pathLst>
              <a:path h="2014665" w="3887931">
                <a:moveTo>
                  <a:pt x="0" y="0"/>
                </a:moveTo>
                <a:lnTo>
                  <a:pt x="3887931" y="0"/>
                </a:lnTo>
                <a:lnTo>
                  <a:pt x="3887931" y="2014664"/>
                </a:lnTo>
                <a:lnTo>
                  <a:pt x="0" y="2014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4518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81891" y="824881"/>
            <a:ext cx="10329468" cy="158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8752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Costo de implementación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1708" y="1509482"/>
            <a:ext cx="15669662" cy="239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7"/>
              </a:lnSpc>
            </a:pPr>
            <a:r>
              <a:rPr lang="en-US" sz="1327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Resultado de la solución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4713" y="4572000"/>
            <a:ext cx="5358494" cy="3086100"/>
            <a:chOff x="0" y="0"/>
            <a:chExt cx="14112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1291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291">
                  <a:moveTo>
                    <a:pt x="144479" y="0"/>
                  </a:moveTo>
                  <a:lnTo>
                    <a:pt x="1266811" y="0"/>
                  </a:lnTo>
                  <a:cubicBezTo>
                    <a:pt x="1346605" y="0"/>
                    <a:pt x="1411291" y="64686"/>
                    <a:pt x="1411291" y="144479"/>
                  </a:cubicBezTo>
                  <a:lnTo>
                    <a:pt x="1411291" y="668321"/>
                  </a:lnTo>
                  <a:cubicBezTo>
                    <a:pt x="1411291" y="748114"/>
                    <a:pt x="1346605" y="812800"/>
                    <a:pt x="1266811" y="812800"/>
                  </a:cubicBezTo>
                  <a:lnTo>
                    <a:pt x="144479" y="812800"/>
                  </a:lnTo>
                  <a:cubicBezTo>
                    <a:pt x="64686" y="812800"/>
                    <a:pt x="0" y="748114"/>
                    <a:pt x="0" y="668321"/>
                  </a:cubicBezTo>
                  <a:lnTo>
                    <a:pt x="0" y="144479"/>
                  </a:lnTo>
                  <a:cubicBezTo>
                    <a:pt x="0" y="64686"/>
                    <a:pt x="64686" y="0"/>
                    <a:pt x="144479" y="0"/>
                  </a:cubicBezTo>
                  <a:close/>
                </a:path>
              </a:pathLst>
            </a:custGeom>
            <a:solidFill>
              <a:srgbClr val="0067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1411291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7776" y="5289613"/>
            <a:ext cx="1650874" cy="16508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09550"/>
              <a:ext cx="660400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67631" y="-5648531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8" y="0"/>
                </a:lnTo>
                <a:lnTo>
                  <a:pt x="12640738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2596" y="5474433"/>
            <a:ext cx="1281234" cy="1281234"/>
          </a:xfrm>
          <a:custGeom>
            <a:avLst/>
            <a:gdLst/>
            <a:ahLst/>
            <a:cxnLst/>
            <a:rect r="r" b="b" t="t" l="l"/>
            <a:pathLst>
              <a:path h="1281234" w="1281234">
                <a:moveTo>
                  <a:pt x="0" y="0"/>
                </a:moveTo>
                <a:lnTo>
                  <a:pt x="1281234" y="0"/>
                </a:lnTo>
                <a:lnTo>
                  <a:pt x="1281234" y="1281234"/>
                </a:lnTo>
                <a:lnTo>
                  <a:pt x="0" y="128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5483573" y="4743450"/>
            <a:ext cx="2743200" cy="27432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09550"/>
              <a:ext cx="660400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86037" y="5245914"/>
            <a:ext cx="1738272" cy="1738272"/>
          </a:xfrm>
          <a:custGeom>
            <a:avLst/>
            <a:gdLst/>
            <a:ahLst/>
            <a:cxnLst/>
            <a:rect r="r" b="b" t="t" l="l"/>
            <a:pathLst>
              <a:path h="1738272" w="1738272">
                <a:moveTo>
                  <a:pt x="0" y="0"/>
                </a:moveTo>
                <a:lnTo>
                  <a:pt x="1738273" y="0"/>
                </a:lnTo>
                <a:lnTo>
                  <a:pt x="1738273" y="1738272"/>
                </a:lnTo>
                <a:lnTo>
                  <a:pt x="0" y="1738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00242"/>
            <a:chOff x="0" y="0"/>
            <a:chExt cx="2833290" cy="619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619742"/>
            </a:xfrm>
            <a:custGeom>
              <a:avLst/>
              <a:gdLst/>
              <a:ahLst/>
              <a:cxnLst/>
              <a:rect r="r" b="b" t="t" l="l"/>
              <a:pathLst>
                <a:path h="619742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19742"/>
                  </a:lnTo>
                  <a:lnTo>
                    <a:pt x="0" y="619742"/>
                  </a:lnTo>
                  <a:close/>
                </a:path>
              </a:pathLst>
            </a:custGeom>
            <a:blipFill>
              <a:blip r:embed="rId2"/>
              <a:stretch>
                <a:fillRect l="0" t="-102438" r="0" b="-10243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09169" y="5272555"/>
            <a:ext cx="15669662" cy="152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1537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Retrospectiva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66639" y="-1501120"/>
            <a:ext cx="3892580" cy="3892580"/>
          </a:xfrm>
          <a:custGeom>
            <a:avLst/>
            <a:gdLst/>
            <a:ahLst/>
            <a:cxnLst/>
            <a:rect r="r" b="b" t="t" l="l"/>
            <a:pathLst>
              <a:path h="3892580" w="3892580">
                <a:moveTo>
                  <a:pt x="0" y="0"/>
                </a:moveTo>
                <a:lnTo>
                  <a:pt x="3892579" y="0"/>
                </a:lnTo>
                <a:lnTo>
                  <a:pt x="3892579" y="3892580"/>
                </a:lnTo>
                <a:lnTo>
                  <a:pt x="0" y="3892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068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5939" y="-497474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707" y="3403590"/>
            <a:ext cx="16716615" cy="222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55"/>
              </a:lnSpc>
            </a:pPr>
            <a:r>
              <a:rPr lang="en-US" sz="19092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CONCLUSIÓN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38453" y="4305300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75855" y="-431945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500" y="2053833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54619" y="2053833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500" y="388637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4619" y="3910149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2500" y="7769365"/>
            <a:ext cx="13913508" cy="183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5"/>
              </a:lnSpc>
            </a:pPr>
            <a:r>
              <a:rPr lang="en-US" sz="1857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280" y="2339414"/>
            <a:ext cx="3351557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Presentación del equipo del trabajo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258" y="2396903"/>
            <a:ext cx="3109741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Origen de la Problemática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4233" y="2396903"/>
            <a:ext cx="3685755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Descripcion de la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36792" y="2149253"/>
            <a:ext cx="3444061" cy="14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(Generales y especificos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2390" y="3922092"/>
            <a:ext cx="3552229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Metodología de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10258" y="3852999"/>
            <a:ext cx="3796085" cy="4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Asignacion de roles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0258" y="5544399"/>
            <a:ext cx="3108707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Costos de implementación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6718" y="3852999"/>
            <a:ext cx="3684720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Topología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50780" y="5544399"/>
            <a:ext cx="3684720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Conclusión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1286" y="3888382"/>
            <a:ext cx="3931326" cy="4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Plataforma servicios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2390" y="5401354"/>
            <a:ext cx="2853807" cy="1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Etapas principales de implementacion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46128" y="5625719"/>
            <a:ext cx="3941965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 de la solución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2500" y="529641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954619" y="5262895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57523" y="2091424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41358" y="2148914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38453" y="3969847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41358" y="3910149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976110" y="5262895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191135" y="529641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17316450" y="6671352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866008" y="-1462763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7"/>
                </a:lnTo>
                <a:lnTo>
                  <a:pt x="0" y="3859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6665" y="3824634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580424" y="8579424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755076"/>
                </a:moveTo>
                <a:lnTo>
                  <a:pt x="755076" y="755076"/>
                </a:lnTo>
                <a:lnTo>
                  <a:pt x="755076" y="0"/>
                </a:lnTo>
                <a:lnTo>
                  <a:pt x="0" y="0"/>
                </a:lnTo>
                <a:lnTo>
                  <a:pt x="0" y="7550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-453025" y="1921463"/>
            <a:ext cx="72695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85212" y="-1389082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0389" y="4656303"/>
            <a:ext cx="4116723" cy="4114800"/>
            <a:chOff x="0" y="0"/>
            <a:chExt cx="5488964" cy="548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8964" cy="5486403"/>
            </a:xfrm>
            <a:custGeom>
              <a:avLst/>
              <a:gdLst/>
              <a:ahLst/>
              <a:cxnLst/>
              <a:rect r="r" b="b" t="t" l="l"/>
              <a:pathLst>
                <a:path h="5486403" w="5488964">
                  <a:moveTo>
                    <a:pt x="0" y="0"/>
                  </a:moveTo>
                  <a:lnTo>
                    <a:pt x="5488964" y="0"/>
                  </a:lnTo>
                  <a:lnTo>
                    <a:pt x="5488964" y="5486403"/>
                  </a:lnTo>
                  <a:lnTo>
                    <a:pt x="0" y="548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4991" y="4714381"/>
            <a:ext cx="4116723" cy="4114800"/>
            <a:chOff x="0" y="0"/>
            <a:chExt cx="5488964" cy="548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8964" cy="5486403"/>
            </a:xfrm>
            <a:custGeom>
              <a:avLst/>
              <a:gdLst/>
              <a:ahLst/>
              <a:cxnLst/>
              <a:rect r="r" b="b" t="t" l="l"/>
              <a:pathLst>
                <a:path h="5486403" w="5488964">
                  <a:moveTo>
                    <a:pt x="0" y="0"/>
                  </a:moveTo>
                  <a:lnTo>
                    <a:pt x="5488964" y="0"/>
                  </a:lnTo>
                  <a:lnTo>
                    <a:pt x="5488964" y="5486403"/>
                  </a:lnTo>
                  <a:lnTo>
                    <a:pt x="0" y="548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65787" y="4811634"/>
            <a:ext cx="4019425" cy="4017547"/>
            <a:chOff x="0" y="0"/>
            <a:chExt cx="5359233" cy="5356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59233" cy="5356732"/>
            </a:xfrm>
            <a:custGeom>
              <a:avLst/>
              <a:gdLst/>
              <a:ahLst/>
              <a:cxnLst/>
              <a:rect r="r" b="b" t="t" l="l"/>
              <a:pathLst>
                <a:path h="5356732" w="5359233">
                  <a:moveTo>
                    <a:pt x="0" y="0"/>
                  </a:moveTo>
                  <a:lnTo>
                    <a:pt x="5359233" y="0"/>
                  </a:lnTo>
                  <a:lnTo>
                    <a:pt x="5359233" y="5356732"/>
                  </a:lnTo>
                  <a:lnTo>
                    <a:pt x="0" y="535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8526" y="3165569"/>
            <a:ext cx="17192272" cy="130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3"/>
              </a:lnSpc>
            </a:pPr>
            <a:r>
              <a:rPr lang="en-US" sz="1317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EQUIPO DE TRABAJO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9292" y="8886556"/>
            <a:ext cx="37189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Richard Araneda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5701" y="8886556"/>
            <a:ext cx="243530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Pablo Avila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46167" y="8926513"/>
            <a:ext cx="27667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Matías Pérez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335500" y="2561237"/>
            <a:ext cx="0" cy="7725763"/>
          </a:xfrm>
          <a:prstGeom prst="line">
            <a:avLst/>
          </a:prstGeom>
          <a:ln cap="flat" w="3810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605000" y="-1601811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178" y="3093807"/>
            <a:ext cx="4684775" cy="5775786"/>
          </a:xfrm>
          <a:custGeom>
            <a:avLst/>
            <a:gdLst/>
            <a:ahLst/>
            <a:cxnLst/>
            <a:rect r="r" b="b" t="t" l="l"/>
            <a:pathLst>
              <a:path h="5775786" w="4684775">
                <a:moveTo>
                  <a:pt x="0" y="0"/>
                </a:moveTo>
                <a:lnTo>
                  <a:pt x="4684775" y="0"/>
                </a:lnTo>
                <a:lnTo>
                  <a:pt x="4684775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2306" y="3093807"/>
            <a:ext cx="2796943" cy="3013740"/>
          </a:xfrm>
          <a:custGeom>
            <a:avLst/>
            <a:gdLst/>
            <a:ahLst/>
            <a:cxnLst/>
            <a:rect r="r" b="b" t="t" l="l"/>
            <a:pathLst>
              <a:path h="3013740" w="2796943">
                <a:moveTo>
                  <a:pt x="0" y="0"/>
                </a:moveTo>
                <a:lnTo>
                  <a:pt x="2796942" y="0"/>
                </a:lnTo>
                <a:lnTo>
                  <a:pt x="2796942" y="3013741"/>
                </a:lnTo>
                <a:lnTo>
                  <a:pt x="0" y="3013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870" r="0" b="-118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06896" y="6650473"/>
            <a:ext cx="5011090" cy="2549325"/>
          </a:xfrm>
          <a:custGeom>
            <a:avLst/>
            <a:gdLst/>
            <a:ahLst/>
            <a:cxnLst/>
            <a:rect r="r" b="b" t="t" l="l"/>
            <a:pathLst>
              <a:path h="2549325" w="5011090">
                <a:moveTo>
                  <a:pt x="0" y="0"/>
                </a:moveTo>
                <a:lnTo>
                  <a:pt x="5011091" y="0"/>
                </a:lnTo>
                <a:lnTo>
                  <a:pt x="5011091" y="2549324"/>
                </a:lnTo>
                <a:lnTo>
                  <a:pt x="0" y="2549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" t="-11782" r="0" b="-117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6565" y="765748"/>
            <a:ext cx="10256268" cy="198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2"/>
              </a:lnSpc>
            </a:pPr>
            <a:r>
              <a:rPr lang="en-US" b="true" sz="7387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FARMACIA SALVADOR Y SU PROBLEMÁTICA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30891" y="3882670"/>
            <a:ext cx="4111943" cy="4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b="true" sz="2486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ayline.nunez.c@gmail.com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5615" y="3239060"/>
            <a:ext cx="8302347" cy="4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2786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Ayline Nuñez - Farmacéutica Farmacia Salvador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42229" y="7503296"/>
            <a:ext cx="4835627" cy="90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  <a:spcBef>
                <a:spcPct val="0"/>
              </a:spcBef>
            </a:pPr>
            <a:r>
              <a:rPr lang="en-US" b="true" sz="2586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gustavo.cifuentes.rivas@gmail.com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42229" y="6593323"/>
            <a:ext cx="4835627" cy="90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  <a:spcBef>
                <a:spcPct val="0"/>
              </a:spcBef>
            </a:pPr>
            <a:r>
              <a:rPr lang="en-US" b="true" sz="2586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Gustavo - Cifuentes Gerente Farmacia Salvador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52500" y="9334500"/>
            <a:ext cx="17335500" cy="0"/>
          </a:xfrm>
          <a:prstGeom prst="line">
            <a:avLst/>
          </a:prstGeom>
          <a:ln cap="flat" w="3810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28674" y="-1515572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707576"/>
            <a:ext cx="10726067" cy="7387579"/>
          </a:xfrm>
          <a:custGeom>
            <a:avLst/>
            <a:gdLst/>
            <a:ahLst/>
            <a:cxnLst/>
            <a:rect r="r" b="b" t="t" l="l"/>
            <a:pathLst>
              <a:path h="7387579" w="10726067">
                <a:moveTo>
                  <a:pt x="0" y="0"/>
                </a:moveTo>
                <a:lnTo>
                  <a:pt x="10726067" y="0"/>
                </a:lnTo>
                <a:lnTo>
                  <a:pt x="10726067" y="7387578"/>
                </a:lnTo>
                <a:lnTo>
                  <a:pt x="0" y="7387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4045" y="4682316"/>
            <a:ext cx="4314292" cy="1438097"/>
          </a:xfrm>
          <a:custGeom>
            <a:avLst/>
            <a:gdLst/>
            <a:ahLst/>
            <a:cxnLst/>
            <a:rect r="r" b="b" t="t" l="l"/>
            <a:pathLst>
              <a:path h="1438097" w="4314292">
                <a:moveTo>
                  <a:pt x="0" y="0"/>
                </a:moveTo>
                <a:lnTo>
                  <a:pt x="4314292" y="0"/>
                </a:lnTo>
                <a:lnTo>
                  <a:pt x="4314292" y="1438098"/>
                </a:lnTo>
                <a:lnTo>
                  <a:pt x="0" y="1438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20713" y="1707576"/>
            <a:ext cx="2560955" cy="2560955"/>
          </a:xfrm>
          <a:custGeom>
            <a:avLst/>
            <a:gdLst/>
            <a:ahLst/>
            <a:cxnLst/>
            <a:rect r="r" b="b" t="t" l="l"/>
            <a:pathLst>
              <a:path h="2560955" w="2560955">
                <a:moveTo>
                  <a:pt x="0" y="0"/>
                </a:moveTo>
                <a:lnTo>
                  <a:pt x="2560955" y="0"/>
                </a:lnTo>
                <a:lnTo>
                  <a:pt x="2560955" y="2560955"/>
                </a:lnTo>
                <a:lnTo>
                  <a:pt x="0" y="2560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99841"/>
            <a:ext cx="8289833" cy="139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5373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DESCRIPCIÓN DE LA</a:t>
            </a:r>
          </a:p>
          <a:p>
            <a:pPr algn="l">
              <a:lnSpc>
                <a:spcPts val="3438"/>
              </a:lnSpc>
            </a:pPr>
          </a:p>
          <a:p>
            <a:pPr algn="l">
              <a:lnSpc>
                <a:spcPts val="3438"/>
              </a:lnSpc>
            </a:pPr>
            <a:r>
              <a:rPr lang="en-US" sz="5373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SOLUCIÓN - SALVAPOS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8813" y="1057465"/>
            <a:ext cx="9983426" cy="187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7"/>
              </a:lnSpc>
            </a:pPr>
            <a:r>
              <a:rPr lang="en-US" sz="1038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Objetivos Generales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45491" y="4277779"/>
            <a:ext cx="213498" cy="194017"/>
          </a:xfrm>
          <a:custGeom>
            <a:avLst/>
            <a:gdLst/>
            <a:ahLst/>
            <a:cxnLst/>
            <a:rect r="r" b="b" t="t" l="l"/>
            <a:pathLst>
              <a:path h="194017" w="213498">
                <a:moveTo>
                  <a:pt x="0" y="0"/>
                </a:moveTo>
                <a:lnTo>
                  <a:pt x="213498" y="0"/>
                </a:lnTo>
                <a:lnTo>
                  <a:pt x="213498" y="194017"/>
                </a:lnTo>
                <a:lnTo>
                  <a:pt x="0" y="19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62828" y="3686615"/>
            <a:ext cx="2940754" cy="22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2"/>
              </a:lnSpc>
            </a:pPr>
            <a:r>
              <a:rPr lang="en-US" sz="23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atención.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62828" y="4183569"/>
            <a:ext cx="2940754" cy="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el Control de Inventario.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85592" y="64271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51839" y="1110123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5"/>
                </a:lnTo>
                <a:lnTo>
                  <a:pt x="0" y="755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0115" y="3438442"/>
            <a:ext cx="8191500" cy="5977480"/>
            <a:chOff x="0" y="0"/>
            <a:chExt cx="1269078" cy="926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9078" cy="926068"/>
            </a:xfrm>
            <a:custGeom>
              <a:avLst/>
              <a:gdLst/>
              <a:ahLst/>
              <a:cxnLst/>
              <a:rect r="r" b="b" t="t" l="l"/>
              <a:pathLst>
                <a:path h="926068" w="1269078">
                  <a:moveTo>
                    <a:pt x="0" y="0"/>
                  </a:moveTo>
                  <a:lnTo>
                    <a:pt x="1269078" y="0"/>
                  </a:lnTo>
                  <a:lnTo>
                    <a:pt x="1269078" y="926068"/>
                  </a:lnTo>
                  <a:lnTo>
                    <a:pt x="0" y="926068"/>
                  </a:lnTo>
                  <a:close/>
                </a:path>
              </a:pathLst>
            </a:custGeom>
            <a:blipFill>
              <a:blip r:embed="rId7"/>
              <a:stretch>
                <a:fillRect l="-4763" t="0" r="-4763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flipH="true">
            <a:off x="9515415" y="9511173"/>
            <a:ext cx="81924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800089" y="-1415123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41651" y="5214125"/>
            <a:ext cx="221177" cy="200994"/>
          </a:xfrm>
          <a:custGeom>
            <a:avLst/>
            <a:gdLst/>
            <a:ahLst/>
            <a:cxnLst/>
            <a:rect r="r" b="b" t="t" l="l"/>
            <a:pathLst>
              <a:path h="200994" w="221177">
                <a:moveTo>
                  <a:pt x="0" y="0"/>
                </a:moveTo>
                <a:lnTo>
                  <a:pt x="221177" y="0"/>
                </a:lnTo>
                <a:lnTo>
                  <a:pt x="221177" y="200994"/>
                </a:lnTo>
                <a:lnTo>
                  <a:pt x="0" y="200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607672" y="4971952"/>
            <a:ext cx="2940754" cy="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proceso de ventas.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2828" y="5843681"/>
            <a:ext cx="2940754" cy="118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Reducción del tiempo de atención: de 5-20 minutos a 5-10 minutos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7672" y="7305959"/>
            <a:ext cx="2940754" cy="118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1C1C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Reducción en las horas de esfuerzo de: 4-5 horas a 2 horas y media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8695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0057" y="4453405"/>
            <a:ext cx="4445886" cy="4445886"/>
          </a:xfrm>
          <a:custGeom>
            <a:avLst/>
            <a:gdLst/>
            <a:ahLst/>
            <a:cxnLst/>
            <a:rect r="r" b="b" t="t" l="l"/>
            <a:pathLst>
              <a:path h="4445886" w="4445886">
                <a:moveTo>
                  <a:pt x="0" y="0"/>
                </a:moveTo>
                <a:lnTo>
                  <a:pt x="4445886" y="0"/>
                </a:lnTo>
                <a:lnTo>
                  <a:pt x="4445886" y="4445886"/>
                </a:lnTo>
                <a:lnTo>
                  <a:pt x="0" y="444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8934" y="4894410"/>
            <a:ext cx="8009761" cy="4004881"/>
          </a:xfrm>
          <a:custGeom>
            <a:avLst/>
            <a:gdLst/>
            <a:ahLst/>
            <a:cxnLst/>
            <a:rect r="r" b="b" t="t" l="l"/>
            <a:pathLst>
              <a:path h="4004881" w="8009761">
                <a:moveTo>
                  <a:pt x="0" y="0"/>
                </a:moveTo>
                <a:lnTo>
                  <a:pt x="8009761" y="0"/>
                </a:lnTo>
                <a:lnTo>
                  <a:pt x="8009761" y="4004881"/>
                </a:lnTo>
                <a:lnTo>
                  <a:pt x="0" y="4004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7231" y="1219200"/>
            <a:ext cx="12963405" cy="251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10366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METODOLOGÍA DEL PROYECTO: SCRUM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8684" t="0" r="-4868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8730" y="1431966"/>
            <a:ext cx="8400168" cy="198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7"/>
              </a:lnSpc>
            </a:pPr>
            <a:r>
              <a:rPr lang="en-US" sz="8225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ASIGNACIÓN DE ROLES</a:t>
            </a:r>
          </a:p>
        </p:txBody>
      </p:sp>
      <p:sp>
        <p:nvSpPr>
          <p:cNvPr name="AutoShape 5" id="5"/>
          <p:cNvSpPr/>
          <p:nvPr/>
        </p:nvSpPr>
        <p:spPr>
          <a:xfrm>
            <a:off x="9124950" y="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76326" y="-1538159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3365" y="4190198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/ QA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3365" y="4941378"/>
            <a:ext cx="4591168" cy="25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8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 /Dba/Scrum Master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3365" y="4391469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Richard Araneda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365" y="5167695"/>
            <a:ext cx="5461000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Pablo Avila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3365" y="5852858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Admin / QA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3365" y="6052125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Matías Pérez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365" y="6678234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Owner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365" y="6838154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1C1C1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Aylien Nuñez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365" y="7399826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STAKE HOLDER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3365" y="7568659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Gustavo Cifuentes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4500" y="7658100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2"/>
                </a:lnTo>
                <a:lnTo>
                  <a:pt x="0" y="112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87341" y="2721407"/>
            <a:ext cx="6243468" cy="4528433"/>
            <a:chOff x="0" y="0"/>
            <a:chExt cx="1644370" cy="1192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4370" cy="1192674"/>
            </a:xfrm>
            <a:custGeom>
              <a:avLst/>
              <a:gdLst/>
              <a:ahLst/>
              <a:cxnLst/>
              <a:rect r="r" b="b" t="t" l="l"/>
              <a:pathLst>
                <a:path h="1192674" w="1644370">
                  <a:moveTo>
                    <a:pt x="59520" y="0"/>
                  </a:moveTo>
                  <a:lnTo>
                    <a:pt x="1584850" y="0"/>
                  </a:lnTo>
                  <a:cubicBezTo>
                    <a:pt x="1600636" y="0"/>
                    <a:pt x="1615775" y="6271"/>
                    <a:pt x="1626937" y="17433"/>
                  </a:cubicBezTo>
                  <a:cubicBezTo>
                    <a:pt x="1638099" y="28595"/>
                    <a:pt x="1644370" y="43734"/>
                    <a:pt x="1644370" y="59520"/>
                  </a:cubicBezTo>
                  <a:lnTo>
                    <a:pt x="1644370" y="1133154"/>
                  </a:lnTo>
                  <a:cubicBezTo>
                    <a:pt x="1644370" y="1148939"/>
                    <a:pt x="1638099" y="1164079"/>
                    <a:pt x="1626937" y="1175241"/>
                  </a:cubicBezTo>
                  <a:cubicBezTo>
                    <a:pt x="1615775" y="1186403"/>
                    <a:pt x="1600636" y="1192674"/>
                    <a:pt x="1584850" y="1192674"/>
                  </a:cubicBezTo>
                  <a:lnTo>
                    <a:pt x="59520" y="1192674"/>
                  </a:lnTo>
                  <a:cubicBezTo>
                    <a:pt x="26648" y="1192674"/>
                    <a:pt x="0" y="1166026"/>
                    <a:pt x="0" y="1133154"/>
                  </a:cubicBezTo>
                  <a:lnTo>
                    <a:pt x="0" y="59520"/>
                  </a:lnTo>
                  <a:cubicBezTo>
                    <a:pt x="0" y="26648"/>
                    <a:pt x="26648" y="0"/>
                    <a:pt x="59520" y="0"/>
                  </a:cubicBezTo>
                  <a:close/>
                </a:path>
              </a:pathLst>
            </a:custGeom>
            <a:solidFill>
              <a:srgbClr val="0067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33350"/>
              <a:ext cx="1644370" cy="1059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83697" y="3593895"/>
            <a:ext cx="3430424" cy="3430424"/>
          </a:xfrm>
          <a:custGeom>
            <a:avLst/>
            <a:gdLst/>
            <a:ahLst/>
            <a:cxnLst/>
            <a:rect r="r" b="b" t="t" l="l"/>
            <a:pathLst>
              <a:path h="3430424" w="3430424">
                <a:moveTo>
                  <a:pt x="0" y="0"/>
                </a:moveTo>
                <a:lnTo>
                  <a:pt x="3430424" y="0"/>
                </a:lnTo>
                <a:lnTo>
                  <a:pt x="3430424" y="3430425"/>
                </a:lnTo>
                <a:lnTo>
                  <a:pt x="0" y="343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14751" y="2683307"/>
            <a:ext cx="5583958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Accede al diseño del sistema desde este QR!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87341" y="3981520"/>
            <a:ext cx="2400405" cy="241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Encontraras: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caso de usos.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actividades.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por capas.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clases.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</a:t>
            </a:r>
          </a:p>
          <a:p>
            <a:pPr algn="ctr" marL="333664" indent="-166832" lvl="1">
              <a:lnSpc>
                <a:spcPts val="2163"/>
              </a:lnSpc>
              <a:buFont typeface="Arial"/>
              <a:buChar char="•"/>
            </a:pPr>
            <a:r>
              <a:rPr lang="en-US" b="true" sz="1545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Vista despliegue.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7231" y="1085850"/>
            <a:ext cx="8668527" cy="12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  <a:r>
              <a:rPr lang="en-US" sz="5058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TOPOLOGIA DEL PROYECTO - MODELO POR CAPAS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311100" y="-4967400"/>
            <a:ext cx="9544559" cy="8148667"/>
          </a:xfrm>
          <a:custGeom>
            <a:avLst/>
            <a:gdLst/>
            <a:ahLst/>
            <a:cxnLst/>
            <a:rect r="r" b="b" t="t" l="l"/>
            <a:pathLst>
              <a:path h="8148667" w="9544559">
                <a:moveTo>
                  <a:pt x="0" y="0"/>
                </a:moveTo>
                <a:lnTo>
                  <a:pt x="9544560" y="0"/>
                </a:lnTo>
                <a:lnTo>
                  <a:pt x="9544560" y="8148667"/>
                </a:lnTo>
                <a:lnTo>
                  <a:pt x="0" y="8148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8701" y="2589234"/>
            <a:ext cx="10458616" cy="5629457"/>
          </a:xfrm>
          <a:custGeom>
            <a:avLst/>
            <a:gdLst/>
            <a:ahLst/>
            <a:cxnLst/>
            <a:rect r="r" b="b" t="t" l="l"/>
            <a:pathLst>
              <a:path h="5629457" w="10458616">
                <a:moveTo>
                  <a:pt x="0" y="0"/>
                </a:moveTo>
                <a:lnTo>
                  <a:pt x="10458615" y="0"/>
                </a:lnTo>
                <a:lnTo>
                  <a:pt x="10458615" y="5629457"/>
                </a:lnTo>
                <a:lnTo>
                  <a:pt x="0" y="56294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1" t="-460" r="-261" b="-414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DAGXKhEYAaU</dc:identifier>
  <dcterms:modified xsi:type="dcterms:W3CDTF">2011-08-01T06:04:30Z</dcterms:modified>
  <cp:revision>1</cp:revision>
  <dc:title>SalvaPOS</dc:title>
</cp:coreProperties>
</file>